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</p:sldMasterIdLst>
  <p:notesMasterIdLst>
    <p:notesMasterId r:id="rId20"/>
  </p:notesMasterIdLst>
  <p:sldIdLst>
    <p:sldId id="322" r:id="rId2"/>
    <p:sldId id="329" r:id="rId3"/>
    <p:sldId id="320" r:id="rId4"/>
    <p:sldId id="324" r:id="rId5"/>
    <p:sldId id="330" r:id="rId6"/>
    <p:sldId id="333" r:id="rId7"/>
    <p:sldId id="334" r:id="rId8"/>
    <p:sldId id="335" r:id="rId9"/>
    <p:sldId id="260" r:id="rId10"/>
    <p:sldId id="263" r:id="rId11"/>
    <p:sldId id="262" r:id="rId12"/>
    <p:sldId id="261" r:id="rId13"/>
    <p:sldId id="328" r:id="rId14"/>
    <p:sldId id="337" r:id="rId15"/>
    <p:sldId id="338" r:id="rId16"/>
    <p:sldId id="339" r:id="rId17"/>
    <p:sldId id="326" r:id="rId18"/>
    <p:sldId id="33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 Gliech" initials="CG" lastIdx="1" clrIdx="0">
    <p:extLst>
      <p:ext uri="{19B8F6BF-5375-455C-9EA6-DF929625EA0E}">
        <p15:presenceInfo xmlns:p15="http://schemas.microsoft.com/office/powerpoint/2012/main" userId="837d040779255a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22B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7" autoAdjust="0"/>
    <p:restoredTop sz="71991" autoAdjust="0"/>
  </p:normalViewPr>
  <p:slideViewPr>
    <p:cSldViewPr snapToGrid="0">
      <p:cViewPr varScale="1">
        <p:scale>
          <a:sx n="71" d="100"/>
          <a:sy n="71" d="100"/>
        </p:scale>
        <p:origin x="12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48EDB-F6CF-AA41-9EA3-53C942B1B060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45587-8C8A-544D-8307-732134D6F5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50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als Docker-Image zum Hosten der Webseite</a:t>
            </a:r>
          </a:p>
          <a:p>
            <a:r>
              <a:rPr lang="de-DE" dirty="0"/>
              <a:t>Lokale Repository-Dateien werden in den Container geladen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38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948B0-C795-71C9-AF1B-99BBC16F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DF691D-1C5E-D0E9-C96A-A96B0E8B3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28400B-0B49-EF7C-BA0F-A91108105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den Repository-Dateien auch </a:t>
            </a:r>
            <a:r>
              <a:rPr lang="de-DE" dirty="0" err="1"/>
              <a:t>Config</a:t>
            </a:r>
            <a:r>
              <a:rPr lang="de-DE" dirty="0"/>
              <a:t>-Dateien vom Container</a:t>
            </a:r>
          </a:p>
          <a:p>
            <a:r>
              <a:rPr lang="de-DE" dirty="0"/>
              <a:t>Manuelles editieren der </a:t>
            </a:r>
            <a:r>
              <a:rPr lang="de-DE" dirty="0" err="1"/>
              <a:t>nginx.conf</a:t>
            </a:r>
            <a:r>
              <a:rPr lang="de-DE" dirty="0"/>
              <a:t>, da Einfügen in der Konsole nicht möglich ist</a:t>
            </a:r>
          </a:p>
          <a:p>
            <a:r>
              <a:rPr lang="de-DE" dirty="0"/>
              <a:t>Reset der Container Konfiguration bei Image-Update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024F16-CF22-AC9E-DAD1-B9E54D1E4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29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27A6-2F57-6329-7DD1-7F4364A4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D2E61A-D8A4-350C-6891-556536BD9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538AD0-F692-1C03-6D03-7F762C528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Nginx.conf</a:t>
            </a:r>
            <a:r>
              <a:rPr lang="de-DE" dirty="0"/>
              <a:t> liegt jetzt auch im Repository und wird beim Start des Containers durch Line 4 in diesem </a:t>
            </a:r>
            <a:r>
              <a:rPr lang="de-DE" dirty="0" err="1"/>
              <a:t>Script</a:t>
            </a:r>
            <a:r>
              <a:rPr lang="de-DE" dirty="0"/>
              <a:t> in den Container geladen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1C870-2692-6F19-AA59-CFCAEDA99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952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31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45587-8C8A-544D-8307-732134D6F5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7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5C3-C7F9-45D2-879D-77A7355696B3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7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01AD-D5FF-46C4-A0F4-E8C765089126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3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8DD4-681D-45C0-962C-7FBD89548593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7B10-8D7C-4BF2-9321-ABACC1438975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6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BAC4-B587-4D95-A752-CBEB8B795224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79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2720-5F42-494E-A57B-86C2BB179616}" type="datetime1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7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50C-69EB-43C3-AEB5-A56EA7BBD18C}" type="datetime1">
              <a:rPr lang="de-DE" smtClean="0"/>
              <a:t>18.02.2025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46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D587-D44D-4E3D-8CC9-BE8E68132853}" type="datetime1">
              <a:rPr lang="de-DE" smtClean="0"/>
              <a:t>18.02.2025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53DC-73DB-44A3-9C6F-182C27E40387}" type="datetime1">
              <a:rPr lang="de-DE" smtClean="0"/>
              <a:t>18.02.2025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03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1B2-4A0C-4429-8EED-CFAA2DC559D2}" type="datetime1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4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617FE-8696-4CB4-9C7F-D622FBE47E35}" type="datetime1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2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rgbClr val="F9F9F9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C15A-B3E4-4259-B3CB-8BCE05CD2D9E}" type="datetime1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D792-5BBE-0E40-8BC5-C23B002446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7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" TargetMode="External"/><Relationship Id="rId2" Type="http://schemas.openxmlformats.org/officeDocument/2006/relationships/hyperlink" Target="https://miro.medium.com/v2/resize:fit:1100/1*MzTETTz03awLfU9-fziOxA.pn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urmet-guid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892C83-DA55-659A-E2A4-5675857C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"/>
            <a:ext cx="12192000" cy="685765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8BDC1A7-DFC5-F7B0-BDA5-2E753D15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</a:t>
            </a:fld>
            <a:endParaRPr lang="de-DE"/>
          </a:p>
        </p:txBody>
      </p:sp>
      <p:pic>
        <p:nvPicPr>
          <p:cNvPr id="7" name="Grafik 6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0017F5B1-8776-B3D3-6B6F-8223C5A8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06" y="3428999"/>
            <a:ext cx="2794609" cy="2794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443997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09C4-2E70-F71E-C269-D7EF3137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8DD53-1FFD-FDC7-FFEB-D2D8E5F4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Problem – Variante 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49EC0-61FA-0D96-B7AF-1219ED267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11" y="1592827"/>
            <a:ext cx="9532323" cy="47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168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A0FE9-129D-ACF1-2500-06C073EC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66207-5530-DFC0-D680-0F7D9232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Problem – Variante 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532770-EB68-CD4B-3B42-DA7119DE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11" y="1592826"/>
            <a:ext cx="9532323" cy="477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874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34FF-3BAB-7066-C154-EC445B5B9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3D0D7-2EC6-EF7C-6A8D-A2D57DFB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Problem – Variante 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820859-FBE9-5817-64B0-50B1C1D9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5" y="1592827"/>
            <a:ext cx="9527270" cy="4768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0867EE-4CB1-C9AD-3F75-8F639B283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15" y="2425006"/>
            <a:ext cx="5867569" cy="31042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F294EC4-4104-7186-88E8-1BE8BCCECAA0}"/>
              </a:ext>
            </a:extLst>
          </p:cNvPr>
          <p:cNvSpPr/>
          <p:nvPr/>
        </p:nvSpPr>
        <p:spPr>
          <a:xfrm>
            <a:off x="8931058" y="1592827"/>
            <a:ext cx="1928577" cy="53659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066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864D-F3B7-B697-8F6B-44EB46216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7E096-ECD6-2865-290A-03E66249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Welches Icon?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8BEE9D-470E-4CE1-B1DE-94C0EE15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2" t="14488" r="16797"/>
          <a:stretch/>
        </p:blipFill>
        <p:spPr>
          <a:xfrm>
            <a:off x="625150" y="1531191"/>
            <a:ext cx="8020051" cy="52294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447437-A214-E824-D591-07499DAF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2956" y="2386615"/>
            <a:ext cx="1180171" cy="1180171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D9F4C0F-188A-A2DA-DF1A-55FA71596102}"/>
              </a:ext>
            </a:extLst>
          </p:cNvPr>
          <p:cNvGrpSpPr/>
          <p:nvPr/>
        </p:nvGrpSpPr>
        <p:grpSpPr>
          <a:xfrm>
            <a:off x="9547546" y="1319831"/>
            <a:ext cx="1130990" cy="1482102"/>
            <a:chOff x="9519781" y="701458"/>
            <a:chExt cx="1130990" cy="1482102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50499E76-0D49-F5B2-0608-F913EA371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0543" y="1133332"/>
              <a:ext cx="1050228" cy="1050228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1A4135C-D081-2EDD-383D-FAC2448100B6}"/>
                </a:ext>
              </a:extLst>
            </p:cNvPr>
            <p:cNvSpPr txBox="1"/>
            <p:nvPr/>
          </p:nvSpPr>
          <p:spPr>
            <a:xfrm>
              <a:off x="9519781" y="701458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1: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A7E20D4-CA5F-CB95-1F0C-7CDE228DF908}"/>
              </a:ext>
            </a:extLst>
          </p:cNvPr>
          <p:cNvGrpSpPr/>
          <p:nvPr/>
        </p:nvGrpSpPr>
        <p:grpSpPr>
          <a:xfrm>
            <a:off x="9687927" y="3189447"/>
            <a:ext cx="1063689" cy="1406477"/>
            <a:chOff x="9294911" y="2654247"/>
            <a:chExt cx="1063689" cy="1406477"/>
          </a:xfrm>
        </p:grpSpPr>
        <p:pic>
          <p:nvPicPr>
            <p:cNvPr id="19" name="Grafik 18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25C1BE19-0D66-39AD-3727-7ACD584D4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3399" y="3094012"/>
              <a:ext cx="966712" cy="966712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55AE9A9-8207-0A93-4EF6-5D544136FF42}"/>
                </a:ext>
              </a:extLst>
            </p:cNvPr>
            <p:cNvSpPr txBox="1"/>
            <p:nvPr/>
          </p:nvSpPr>
          <p:spPr>
            <a:xfrm>
              <a:off x="9294911" y="2654247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2: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D659DBA-98FC-28FF-552C-47780F0EE96D}"/>
              </a:ext>
            </a:extLst>
          </p:cNvPr>
          <p:cNvGrpSpPr/>
          <p:nvPr/>
        </p:nvGrpSpPr>
        <p:grpSpPr>
          <a:xfrm>
            <a:off x="9639438" y="5033542"/>
            <a:ext cx="1063689" cy="1219590"/>
            <a:chOff x="9778266" y="5058593"/>
            <a:chExt cx="1063689" cy="1219590"/>
          </a:xfrm>
        </p:grpSpPr>
        <p:pic>
          <p:nvPicPr>
            <p:cNvPr id="21" name="Grafik 20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E9048612-6839-6CDB-18B7-BBF7AA29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51533" y="5464049"/>
              <a:ext cx="814134" cy="814134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C8A93A0-73C4-9728-239D-9D92F7E504E1}"/>
                </a:ext>
              </a:extLst>
            </p:cNvPr>
            <p:cNvSpPr txBox="1"/>
            <p:nvPr/>
          </p:nvSpPr>
          <p:spPr>
            <a:xfrm>
              <a:off x="9778266" y="5058593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3:</a:t>
              </a:r>
            </a:p>
          </p:txBody>
        </p:sp>
      </p:grpSp>
      <p:pic>
        <p:nvPicPr>
          <p:cNvPr id="11" name="Grafik 10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D9B53B89-A7A2-AFEA-BAF7-7C8CD244511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867" t="7164" r="9024" b="8899"/>
          <a:stretch/>
        </p:blipFill>
        <p:spPr>
          <a:xfrm>
            <a:off x="10483251" y="244330"/>
            <a:ext cx="995917" cy="1005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fik 13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625D7760-5AFB-C18C-D77B-6A51E7699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2959" y="1689163"/>
            <a:ext cx="4306082" cy="430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17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1B87-7801-88AC-EBAD-B1D287D4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51DD4-6734-9372-D114-01377A3F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Welches Icon?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3E087B2-1973-A3C9-15EF-643E5EB9FFCE}"/>
              </a:ext>
            </a:extLst>
          </p:cNvPr>
          <p:cNvGrpSpPr/>
          <p:nvPr/>
        </p:nvGrpSpPr>
        <p:grpSpPr>
          <a:xfrm>
            <a:off x="9540241" y="1325776"/>
            <a:ext cx="1063689" cy="1090307"/>
            <a:chOff x="10240007" y="1293567"/>
            <a:chExt cx="1063689" cy="1090307"/>
          </a:xfrm>
        </p:grpSpPr>
        <p:pic>
          <p:nvPicPr>
            <p:cNvPr id="13" name="Grafik 12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71A497E5-D9E9-2848-4D75-5DDE7DB7A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8620" y="1741893"/>
              <a:ext cx="641981" cy="64198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848F006-EC37-3C2A-A656-FD6EFAC4BF54}"/>
                </a:ext>
              </a:extLst>
            </p:cNvPr>
            <p:cNvSpPr txBox="1"/>
            <p:nvPr/>
          </p:nvSpPr>
          <p:spPr>
            <a:xfrm>
              <a:off x="10240007" y="1293567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1: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472F88C-6CF1-4ED9-76E6-9AAAC968E5D3}"/>
              </a:ext>
            </a:extLst>
          </p:cNvPr>
          <p:cNvGrpSpPr/>
          <p:nvPr/>
        </p:nvGrpSpPr>
        <p:grpSpPr>
          <a:xfrm>
            <a:off x="9540241" y="3105621"/>
            <a:ext cx="1063689" cy="1056874"/>
            <a:chOff x="10216645" y="3155725"/>
            <a:chExt cx="1063689" cy="1056874"/>
          </a:xfrm>
        </p:grpSpPr>
        <p:pic>
          <p:nvPicPr>
            <p:cNvPr id="11" name="Grafik 10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294DF490-E3D3-0982-D48C-53BA0CCB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8881" y="3477404"/>
              <a:ext cx="735195" cy="735195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4939AF4-CE5D-4DB8-380B-30FAB5AF8526}"/>
                </a:ext>
              </a:extLst>
            </p:cNvPr>
            <p:cNvSpPr txBox="1"/>
            <p:nvPr/>
          </p:nvSpPr>
          <p:spPr>
            <a:xfrm>
              <a:off x="10216645" y="3155725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2: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2F85FF8-70C9-E701-ACC2-F352D4E4FACA}"/>
              </a:ext>
            </a:extLst>
          </p:cNvPr>
          <p:cNvGrpSpPr/>
          <p:nvPr/>
        </p:nvGrpSpPr>
        <p:grpSpPr>
          <a:xfrm>
            <a:off x="9540241" y="4724026"/>
            <a:ext cx="1063689" cy="1143628"/>
            <a:chOff x="10221864" y="4749078"/>
            <a:chExt cx="1063689" cy="1143628"/>
          </a:xfrm>
        </p:grpSpPr>
        <p:pic>
          <p:nvPicPr>
            <p:cNvPr id="7" name="Grafik 6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EB0410FB-A9F9-E5EF-2621-E2095C5E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1342" y="5118410"/>
              <a:ext cx="774296" cy="774296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1268CCF-F04C-7428-0B49-39368AFEDD1C}"/>
                </a:ext>
              </a:extLst>
            </p:cNvPr>
            <p:cNvSpPr txBox="1"/>
            <p:nvPr/>
          </p:nvSpPr>
          <p:spPr>
            <a:xfrm>
              <a:off x="10221864" y="4749078"/>
              <a:ext cx="106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/>
                <a:t>Option 3:</a:t>
              </a: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205DF7D8-BA41-841E-73E7-E89ECE2AA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17175"/>
            <a:ext cx="7682331" cy="49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758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B31CB-DB3A-28C1-FE9A-ACED584F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II - Problem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2BD113D-AE14-696E-F4DC-50B848E01FF2}"/>
              </a:ext>
            </a:extLst>
          </p:cNvPr>
          <p:cNvSpPr/>
          <p:nvPr/>
        </p:nvSpPr>
        <p:spPr>
          <a:xfrm>
            <a:off x="711200" y="1690688"/>
            <a:ext cx="10642600" cy="46656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30D2EE9-11BE-F108-3087-86F811922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3809" b="29371"/>
          <a:stretch/>
        </p:blipFill>
        <p:spPr>
          <a:xfrm>
            <a:off x="838200" y="1911974"/>
            <a:ext cx="5852886" cy="39552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5689D-2643-07B1-FA04-C2719A17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15</a:t>
            </a:fld>
            <a:endParaRPr lang="de-DE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740A432-87DB-3886-5210-20C628E7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898"/>
          <a:stretch/>
        </p:blipFill>
        <p:spPr>
          <a:xfrm>
            <a:off x="6823529" y="1894182"/>
            <a:ext cx="4397828" cy="39908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343DF9C-74E9-A005-B5AF-4BE71AA76CD3}"/>
              </a:ext>
            </a:extLst>
          </p:cNvPr>
          <p:cNvSpPr txBox="1"/>
          <p:nvPr/>
        </p:nvSpPr>
        <p:spPr>
          <a:xfrm>
            <a:off x="838200" y="5867230"/>
            <a:ext cx="585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FD578E-7615-062E-8EDD-493410EBE67E}"/>
              </a:ext>
            </a:extLst>
          </p:cNvPr>
          <p:cNvSpPr txBox="1"/>
          <p:nvPr/>
        </p:nvSpPr>
        <p:spPr>
          <a:xfrm>
            <a:off x="6818086" y="5867230"/>
            <a:ext cx="439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PDF-</a:t>
            </a:r>
            <a:r>
              <a:rPr lang="de-DE" dirty="0" err="1"/>
              <a:t>Document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3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847FE-E6FB-FFCD-72FB-A7B5B509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II -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55AD19-7195-08B3-F6E8-14FF26DBA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 Validation</a:t>
            </a:r>
          </a:p>
          <a:p>
            <a:r>
              <a:rPr lang="de-DE" dirty="0"/>
              <a:t>Word &lt; 26 Zeichen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A8EFB-DCA9-8754-62F3-52C145E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E42A99-A5A1-00A8-0BBD-9FE48D96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59203"/>
            <a:ext cx="10515599" cy="30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9332B-356C-AFBE-07D9-7F0D803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B7229-5B78-B705-28E4-8F10EB6C6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FC9CF-DD8D-FEB6-CC74-016FDE9C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5896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581C-93BD-77F3-FF66-42399FD3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5350A-4AED-8566-0FB8-47B19B56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E3A26F-F90D-1F3B-EC54-FE213119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18</a:t>
            </a:fld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0754875-B62D-BE8E-5EDE-FAC5F2FBBF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Bilder:</a:t>
            </a:r>
          </a:p>
          <a:p>
            <a:pPr>
              <a:buFontTx/>
              <a:buChar char="-"/>
            </a:pPr>
            <a:r>
              <a:rPr lang="de-DE" sz="2000" dirty="0">
                <a:hlinkClick r:id="rId2"/>
              </a:rPr>
              <a:t>https://miro.medium.com/v2/resize:fit:1100/1*MzTETTz03awLfU9-fziOxA.png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>
                <a:hlinkClick r:id="rId3"/>
              </a:rPr>
              <a:t>https://carbon.now.sh/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>
                <a:hlinkClick r:id="rId4"/>
              </a:rPr>
              <a:t>https://gourmet-guide.com</a:t>
            </a:r>
            <a:endParaRPr lang="de-DE" sz="2000" dirty="0"/>
          </a:p>
          <a:p>
            <a:pPr>
              <a:buFontTx/>
              <a:buChar char="-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457599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58F88-156E-18FC-BE2E-6BEF4E16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Umfrage Link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51EDA9-B16A-5334-453C-C5EC9243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2</a:t>
            </a:fld>
            <a:endParaRPr lang="de-DE" dirty="0"/>
          </a:p>
        </p:txBody>
      </p:sp>
      <p:pic>
        <p:nvPicPr>
          <p:cNvPr id="6" name="Grafik 5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9B09D538-E69A-55A6-8A69-8997D036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59" y="1917527"/>
            <a:ext cx="4306082" cy="430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811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8B9FE-54AF-A413-96CB-0FECACA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E72A4-AAC0-BB07-25ED-B74D60A08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Geplante Änderungen</a:t>
            </a:r>
          </a:p>
          <a:p>
            <a:r>
              <a:rPr lang="de-DE" dirty="0"/>
              <a:t>Umsetzungsdetail I</a:t>
            </a:r>
          </a:p>
          <a:p>
            <a:r>
              <a:rPr lang="de-DE" dirty="0"/>
              <a:t>UI/UX – Problem</a:t>
            </a:r>
          </a:p>
          <a:p>
            <a:r>
              <a:rPr lang="de-DE" dirty="0"/>
              <a:t>Umsetzungsdetail II</a:t>
            </a:r>
          </a:p>
          <a:p>
            <a:r>
              <a:rPr lang="de-DE" dirty="0"/>
              <a:t>Demo des aktuellen Standes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29DD3-8760-4C66-8DDF-947A6557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3F969C79-93A8-043B-FEC7-731EF6E5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06" y="3428999"/>
            <a:ext cx="2794609" cy="2794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1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8B9FE-54AF-A413-96CB-0FECACA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 Änderungen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E72A4-AAC0-BB07-25ED-B74D60A08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2FDFB8-7675-CEF7-98B8-BACD78EF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4" y="1825625"/>
            <a:ext cx="10544084" cy="357590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3DC17A-44D0-759E-AC90-E66FBA0C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69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C2AF3A-9054-F295-30C1-075A19C5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96" y="682283"/>
            <a:ext cx="9393943" cy="14982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83EA43-4B54-C794-CB1F-8B7D35E0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97" y="521678"/>
            <a:ext cx="9393930" cy="223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ABB89A-DAE7-872F-7946-A57A2001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96" y="3205130"/>
            <a:ext cx="9393930" cy="2238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23A4E3-7C75-94BC-07D5-8B0F84119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95" y="3428999"/>
            <a:ext cx="9393943" cy="149820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CE03295-D298-4C7A-D3D5-A629D623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8085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24ED-E55F-1716-8673-13814CC3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ECD6F-5F1E-CA65-D03C-6B401F18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I - Grundlage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F50F37-2B9B-7487-AE97-F488CC2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6</a:t>
            </a:fld>
            <a:endParaRPr lang="de-DE"/>
          </a:p>
        </p:txBody>
      </p:sp>
      <p:pic>
        <p:nvPicPr>
          <p:cNvPr id="1026" name="Picture 2" descr="Host A Web Page On NGINX Server Using Docker | by Gwladysgodem | Medium">
            <a:extLst>
              <a:ext uri="{FF2B5EF4-FFF2-40B4-BE49-F238E27FC236}">
                <a16:creationId xmlns:a16="http://schemas.microsoft.com/office/drawing/2014/main" id="{5F16406B-0849-4904-6842-4A98B5BB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33" y="1690688"/>
            <a:ext cx="8500934" cy="45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93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93B69-D686-8088-7ACC-A5A8CE1EC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7036F-0333-BC28-7B8B-AF6450CA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I -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EF1941-42A1-02E9-EFD5-8091710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65FFDA-4E58-FF39-9825-47A66490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21" y="1690688"/>
            <a:ext cx="562595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04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18D1-AE9F-91BC-D44E-2922F3EA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E40E1-0F5E-E2E6-22FA-0CAB55BD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Umsetzungsdetail I - Lösung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597561-0DF8-C400-9BC7-6E87E06E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92-5BBE-0E40-8BC5-C23B00244607}" type="slidenum">
              <a:rPr lang="de-DE" smtClean="0"/>
              <a:t>8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6C478E-926A-4192-70CC-0838885F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6" y="1649498"/>
            <a:ext cx="5697065" cy="45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467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826D2-A4B9-3D41-9D32-740FBEAF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07A2C-319F-3F2B-DD32-A06F59B7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/ UX  -  Problem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210727-2F5B-BA15-2707-88D9AB59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14" y="1588508"/>
            <a:ext cx="9803572" cy="49043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877885-D9B2-2322-6DCF-44DCAA6E7D2E}"/>
              </a:ext>
            </a:extLst>
          </p:cNvPr>
          <p:cNvGrpSpPr/>
          <p:nvPr/>
        </p:nvGrpSpPr>
        <p:grpSpPr>
          <a:xfrm>
            <a:off x="7418895" y="265710"/>
            <a:ext cx="3714160" cy="2053284"/>
            <a:chOff x="7418895" y="265710"/>
            <a:chExt cx="3714160" cy="205328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DEB03B3-EF1F-7778-1B4A-7B28AC320503}"/>
                </a:ext>
              </a:extLst>
            </p:cNvPr>
            <p:cNvSpPr/>
            <p:nvPr/>
          </p:nvSpPr>
          <p:spPr>
            <a:xfrm>
              <a:off x="7843100" y="1489435"/>
              <a:ext cx="3289955" cy="829559"/>
            </a:xfrm>
            <a:prstGeom prst="rect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1573F65-A6D9-57FF-D98B-A047C39C3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930" y="1018095"/>
              <a:ext cx="131975" cy="74471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F11B270-DF7F-0E51-ED47-F88CF115455B}"/>
                </a:ext>
              </a:extLst>
            </p:cNvPr>
            <p:cNvSpPr txBox="1"/>
            <p:nvPr/>
          </p:nvSpPr>
          <p:spPr>
            <a:xfrm>
              <a:off x="7418895" y="265710"/>
              <a:ext cx="2474780" cy="762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dirty="0">
                  <a:solidFill>
                    <a:srgbClr val="860000"/>
                  </a:solidFill>
                </a:rPr>
                <a:t>Neuer Button ?!? </a:t>
              </a:r>
              <a:br>
                <a:rPr lang="de-DE" dirty="0">
                  <a:solidFill>
                    <a:srgbClr val="860000"/>
                  </a:solidFill>
                </a:rPr>
              </a:br>
              <a:r>
                <a:rPr lang="de-DE" dirty="0">
                  <a:solidFill>
                    <a:srgbClr val="860000"/>
                  </a:solidFill>
                </a:rPr>
                <a:t>Nicht genügend Platz…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999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236</Words>
  <Application>Microsoft Office PowerPoint</Application>
  <PresentationFormat>Breitbild</PresentationFormat>
  <Paragraphs>59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Office 2013 – 2022-Design</vt:lpstr>
      <vt:lpstr>PowerPoint-Präsentation</vt:lpstr>
      <vt:lpstr>Umfrage Link</vt:lpstr>
      <vt:lpstr>Gliederung</vt:lpstr>
      <vt:lpstr>Geplante Änderungen</vt:lpstr>
      <vt:lpstr>PowerPoint-Präsentation</vt:lpstr>
      <vt:lpstr>Umsetzungsdetail I - Grundlage</vt:lpstr>
      <vt:lpstr>Umsetzungsdetail I - Problem</vt:lpstr>
      <vt:lpstr>Umsetzungsdetail I - Lösung</vt:lpstr>
      <vt:lpstr>UI / UX  -  Problem</vt:lpstr>
      <vt:lpstr>UI / UX  -  Problem – Variante 1</vt:lpstr>
      <vt:lpstr>UI / UX  -  Problem – Variante 2</vt:lpstr>
      <vt:lpstr>UI / UX  -  Problem – Variante 3</vt:lpstr>
      <vt:lpstr>UI / UX  -  Welches Icon?</vt:lpstr>
      <vt:lpstr>UI / UX  -  Welches Icon?</vt:lpstr>
      <vt:lpstr>Umsetzungsdetail II - Problem</vt:lpstr>
      <vt:lpstr>Umsetzungsdetail II - Lösung</vt:lpstr>
      <vt:lpstr>Demo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Processing Unit (CPU)</dc:title>
  <dc:creator>Lisa</dc:creator>
  <cp:lastModifiedBy>Gliech, Carlo</cp:lastModifiedBy>
  <cp:revision>674</cp:revision>
  <dcterms:created xsi:type="dcterms:W3CDTF">2024-08-21T11:39:43Z</dcterms:created>
  <dcterms:modified xsi:type="dcterms:W3CDTF">2025-02-18T08:10:57Z</dcterms:modified>
</cp:coreProperties>
</file>